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843"/>
  </p:normalViewPr>
  <p:slideViewPr>
    <p:cSldViewPr snapToGrid="0">
      <p:cViewPr>
        <p:scale>
          <a:sx n="113" d="100"/>
          <a:sy n="113"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481095" y="3885288"/>
                <a:ext cx="4864635"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481095" y="3885288"/>
                <a:ext cx="4864635" cy="461665"/>
              </a:xfrm>
              <a:prstGeom prst="rect">
                <a:avLst/>
              </a:prstGeom>
              <a:blipFill>
                <a:blip r:embed="rId4"/>
                <a:stretch>
                  <a:fillRect t="-7895" b="-28947"/>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085047" y="227618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5461</TotalTime>
  <Words>1281</Words>
  <Application>Microsoft Macintosh PowerPoint</Application>
  <PresentationFormat>ワイド画面</PresentationFormat>
  <Paragraphs>500</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205</cp:revision>
  <dcterms:created xsi:type="dcterms:W3CDTF">2025-01-26T06:27:01Z</dcterms:created>
  <dcterms:modified xsi:type="dcterms:W3CDTF">2025-01-30T01:28:45Z</dcterms:modified>
</cp:coreProperties>
</file>